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5481300" cy="11055350"/>
  <p:notesSz cx="15481300" cy="11055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5" d="100"/>
          <a:sy n="75" d="100"/>
        </p:scale>
        <p:origin x="1728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1097" y="3427158"/>
            <a:ext cx="13159105" cy="2321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144E8C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22195" y="6190996"/>
            <a:ext cx="10836910" cy="2763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144E8C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4065" y="2542730"/>
            <a:ext cx="13933170" cy="729653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144E8C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4065" y="2542730"/>
            <a:ext cx="6734365" cy="7296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972869" y="2542730"/>
            <a:ext cx="6734365" cy="7296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144E8C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8205" y="5564352"/>
            <a:ext cx="13972540" cy="34925"/>
          </a:xfrm>
          <a:custGeom>
            <a:avLst/>
            <a:gdLst/>
            <a:ahLst/>
            <a:cxnLst/>
            <a:rect l="l" t="t" r="r" b="b"/>
            <a:pathLst>
              <a:path w="13972540" h="34925">
                <a:moveTo>
                  <a:pt x="13972489" y="0"/>
                </a:moveTo>
                <a:lnTo>
                  <a:pt x="0" y="0"/>
                </a:lnTo>
                <a:lnTo>
                  <a:pt x="0" y="34594"/>
                </a:lnTo>
                <a:lnTo>
                  <a:pt x="13972489" y="34594"/>
                </a:lnTo>
                <a:lnTo>
                  <a:pt x="13972489" y="0"/>
                </a:lnTo>
                <a:close/>
              </a:path>
            </a:pathLst>
          </a:custGeom>
          <a:solidFill>
            <a:srgbClr val="00B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5510" y="811369"/>
            <a:ext cx="11779885" cy="2075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144E8C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63642" y="10281476"/>
            <a:ext cx="4954016" cy="552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4065" y="10281476"/>
            <a:ext cx="3560699" cy="552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46536" y="10281476"/>
            <a:ext cx="3560699" cy="552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white logo&#10;&#10;Description automatically generated">
            <a:extLst>
              <a:ext uri="{FF2B5EF4-FFF2-40B4-BE49-F238E27FC236}">
                <a16:creationId xmlns:a16="http://schemas.microsoft.com/office/drawing/2014/main" id="{6879B40B-EA96-CC40-405F-5517A6DFA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0" y="9359551"/>
            <a:ext cx="1857040" cy="91864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78211" y="5823913"/>
            <a:ext cx="5971840" cy="1195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900" dirty="0">
                <a:solidFill>
                  <a:srgbClr val="144E8C"/>
                </a:solidFill>
                <a:latin typeface="Century Gothic"/>
                <a:cs typeface="Century Gothic"/>
              </a:rPr>
              <a:t>Η επένδυση υλοποιήθηκε στο πλαίσιο της δράσης </a:t>
            </a:r>
            <a:r>
              <a:rPr lang="el-GR" sz="1900" b="1" dirty="0">
                <a:solidFill>
                  <a:srgbClr val="144E8C"/>
                </a:solidFill>
                <a:latin typeface="Century Gothic"/>
                <a:cs typeface="Century Gothic"/>
              </a:rPr>
              <a:t>«Παραγωγικές Επενδύσεις Πράσινης Οικονομίας και </a:t>
            </a:r>
            <a:r>
              <a:rPr lang="en-GB" sz="1900" b="1" dirty="0">
                <a:solidFill>
                  <a:srgbClr val="144E8C"/>
                </a:solidFill>
                <a:latin typeface="Century Gothic"/>
                <a:cs typeface="Century Gothic"/>
              </a:rPr>
              <a:t>R&amp;D – </a:t>
            </a:r>
            <a:r>
              <a:rPr lang="en-GB" sz="1900" b="1" dirty="0" err="1">
                <a:solidFill>
                  <a:srgbClr val="144E8C"/>
                </a:solidFill>
                <a:latin typeface="Century Gothic"/>
                <a:cs typeface="Century Gothic"/>
              </a:rPr>
              <a:t>Produc-eGreen</a:t>
            </a:r>
            <a:r>
              <a:rPr lang="en-GB" sz="1900" b="1" dirty="0">
                <a:solidFill>
                  <a:srgbClr val="144E8C"/>
                </a:solidFill>
                <a:latin typeface="Century Gothic"/>
                <a:cs typeface="Century Gothic"/>
              </a:rPr>
              <a:t>»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 err="1">
                <a:solidFill>
                  <a:srgbClr val="144E8C"/>
                </a:solidFill>
                <a:latin typeface="Century Gothic"/>
                <a:cs typeface="Century Gothic"/>
              </a:rPr>
              <a:t>του</a:t>
            </a:r>
            <a:r>
              <a:rPr sz="1900" spc="-20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144E8C"/>
                </a:solidFill>
                <a:latin typeface="Century Gothic"/>
                <a:cs typeface="Century Gothic"/>
              </a:rPr>
              <a:t>Ταμείου</a:t>
            </a:r>
            <a:r>
              <a:rPr sz="1900" spc="-20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144E8C"/>
                </a:solidFill>
                <a:latin typeface="Century Gothic"/>
                <a:cs typeface="Century Gothic"/>
              </a:rPr>
              <a:t>Ανάκαμψης</a:t>
            </a:r>
            <a:r>
              <a:rPr sz="1900" spc="-15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144E8C"/>
                </a:solidFill>
                <a:latin typeface="Century Gothic"/>
                <a:cs typeface="Century Gothic"/>
              </a:rPr>
              <a:t>και</a:t>
            </a:r>
            <a:r>
              <a:rPr sz="1900" spc="-15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144E8C"/>
                </a:solidFill>
                <a:latin typeface="Century Gothic"/>
                <a:cs typeface="Century Gothic"/>
              </a:rPr>
              <a:t>Ανθεκτικότητας</a:t>
            </a:r>
            <a:endParaRPr sz="19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05787" y="5766314"/>
            <a:ext cx="3124163" cy="928459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lang="el-GR" sz="1600" dirty="0">
                <a:solidFill>
                  <a:srgbClr val="144E8C"/>
                </a:solidFill>
                <a:latin typeface="Century Gothic"/>
                <a:cs typeface="Century Gothic"/>
              </a:rPr>
              <a:t>Προϋπολογισμός επένδυσης: </a:t>
            </a: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lang="el-GR" sz="1600" b="1" i="1" dirty="0">
                <a:solidFill>
                  <a:srgbClr val="144E8C"/>
                </a:solidFill>
                <a:latin typeface="Century Gothic" panose="020B0502020202020204" pitchFamily="34" charset="0"/>
                <a:cs typeface="CenturyGothic-BoldItalic"/>
              </a:rPr>
              <a:t>(αναγράφεται ο συνολικός Π/Υ της επένδυσης)</a:t>
            </a:r>
            <a:endParaRPr sz="1600" dirty="0">
              <a:latin typeface="Century Gothic" panose="020B0502020202020204" pitchFamily="34" charset="0"/>
              <a:cs typeface="CenturyGothic-BoldItal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65510" y="811369"/>
            <a:ext cx="11779885" cy="1456168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lang="en-GB" dirty="0" err="1">
                <a:latin typeface="Century Gothic" panose="020B0502020202020204" pitchFamily="34" charset="0"/>
              </a:rPr>
              <a:t>Produc-eGreen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l-GR" sz="3400" b="0" i="0" dirty="0">
                <a:latin typeface="Century Gothic"/>
                <a:cs typeface="Century Gothic"/>
              </a:rPr>
              <a:t>Τίτλος Επένδυσης</a:t>
            </a:r>
            <a:endParaRPr sz="3400" dirty="0">
              <a:latin typeface="Century Gothic"/>
              <a:cs typeface="Century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634548" y="0"/>
            <a:ext cx="2153285" cy="1487805"/>
            <a:chOff x="12634548" y="0"/>
            <a:chExt cx="2153285" cy="1487805"/>
          </a:xfrm>
        </p:grpSpPr>
        <p:sp>
          <p:nvSpPr>
            <p:cNvPr id="13" name="object 13"/>
            <p:cNvSpPr/>
            <p:nvPr/>
          </p:nvSpPr>
          <p:spPr>
            <a:xfrm>
              <a:off x="14161435" y="947435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270014" y="0"/>
                  </a:moveTo>
                  <a:lnTo>
                    <a:pt x="221476" y="4349"/>
                  </a:lnTo>
                  <a:lnTo>
                    <a:pt x="175793" y="16891"/>
                  </a:lnTo>
                  <a:lnTo>
                    <a:pt x="133728" y="36861"/>
                  </a:lnTo>
                  <a:lnTo>
                    <a:pt x="96043" y="63499"/>
                  </a:lnTo>
                  <a:lnTo>
                    <a:pt x="63500" y="96040"/>
                  </a:lnTo>
                  <a:lnTo>
                    <a:pt x="36862" y="133724"/>
                  </a:lnTo>
                  <a:lnTo>
                    <a:pt x="16891" y="175787"/>
                  </a:lnTo>
                  <a:lnTo>
                    <a:pt x="4349" y="221467"/>
                  </a:lnTo>
                  <a:lnTo>
                    <a:pt x="0" y="270001"/>
                  </a:lnTo>
                  <a:lnTo>
                    <a:pt x="4349" y="318537"/>
                  </a:lnTo>
                  <a:lnTo>
                    <a:pt x="16891" y="364218"/>
                  </a:lnTo>
                  <a:lnTo>
                    <a:pt x="36862" y="406282"/>
                  </a:lnTo>
                  <a:lnTo>
                    <a:pt x="63500" y="443968"/>
                  </a:lnTo>
                  <a:lnTo>
                    <a:pt x="96043" y="476512"/>
                  </a:lnTo>
                  <a:lnTo>
                    <a:pt x="133728" y="503151"/>
                  </a:lnTo>
                  <a:lnTo>
                    <a:pt x="175793" y="523123"/>
                  </a:lnTo>
                  <a:lnTo>
                    <a:pt x="221476" y="535666"/>
                  </a:lnTo>
                  <a:lnTo>
                    <a:pt x="270014" y="540016"/>
                  </a:lnTo>
                  <a:lnTo>
                    <a:pt x="318545" y="535666"/>
                  </a:lnTo>
                  <a:lnTo>
                    <a:pt x="364222" y="523123"/>
                  </a:lnTo>
                  <a:lnTo>
                    <a:pt x="406283" y="503151"/>
                  </a:lnTo>
                  <a:lnTo>
                    <a:pt x="443965" y="476512"/>
                  </a:lnTo>
                  <a:lnTo>
                    <a:pt x="476505" y="443968"/>
                  </a:lnTo>
                  <a:lnTo>
                    <a:pt x="503142" y="406282"/>
                  </a:lnTo>
                  <a:lnTo>
                    <a:pt x="523112" y="364218"/>
                  </a:lnTo>
                  <a:lnTo>
                    <a:pt x="535654" y="318537"/>
                  </a:lnTo>
                  <a:lnTo>
                    <a:pt x="540004" y="270001"/>
                  </a:lnTo>
                  <a:lnTo>
                    <a:pt x="535654" y="221467"/>
                  </a:lnTo>
                  <a:lnTo>
                    <a:pt x="523112" y="175787"/>
                  </a:lnTo>
                  <a:lnTo>
                    <a:pt x="503142" y="133724"/>
                  </a:lnTo>
                  <a:lnTo>
                    <a:pt x="476505" y="96040"/>
                  </a:lnTo>
                  <a:lnTo>
                    <a:pt x="443965" y="63499"/>
                  </a:lnTo>
                  <a:lnTo>
                    <a:pt x="406283" y="36861"/>
                  </a:lnTo>
                  <a:lnTo>
                    <a:pt x="364222" y="16891"/>
                  </a:lnTo>
                  <a:lnTo>
                    <a:pt x="318545" y="4349"/>
                  </a:lnTo>
                  <a:lnTo>
                    <a:pt x="270014" y="0"/>
                  </a:lnTo>
                  <a:close/>
                </a:path>
              </a:pathLst>
            </a:custGeom>
            <a:solidFill>
              <a:srgbClr val="FFD5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634548" y="0"/>
              <a:ext cx="2153285" cy="1008380"/>
            </a:xfrm>
            <a:custGeom>
              <a:avLst/>
              <a:gdLst/>
              <a:ahLst/>
              <a:cxnLst/>
              <a:rect l="l" t="t" r="r" b="b"/>
              <a:pathLst>
                <a:path w="2153284" h="1008380">
                  <a:moveTo>
                    <a:pt x="20446" y="0"/>
                  </a:moveTo>
                  <a:lnTo>
                    <a:pt x="0" y="0"/>
                  </a:lnTo>
                  <a:lnTo>
                    <a:pt x="2530" y="33743"/>
                  </a:lnTo>
                  <a:lnTo>
                    <a:pt x="7931" y="79404"/>
                  </a:lnTo>
                  <a:lnTo>
                    <a:pt x="15335" y="125032"/>
                  </a:lnTo>
                  <a:lnTo>
                    <a:pt x="24764" y="170570"/>
                  </a:lnTo>
                  <a:lnTo>
                    <a:pt x="36242" y="215959"/>
                  </a:lnTo>
                  <a:lnTo>
                    <a:pt x="49793" y="261141"/>
                  </a:lnTo>
                  <a:lnTo>
                    <a:pt x="65440" y="306058"/>
                  </a:lnTo>
                  <a:lnTo>
                    <a:pt x="83206" y="350653"/>
                  </a:lnTo>
                  <a:lnTo>
                    <a:pt x="102911" y="394424"/>
                  </a:lnTo>
                  <a:lnTo>
                    <a:pt x="124321" y="436897"/>
                  </a:lnTo>
                  <a:lnTo>
                    <a:pt x="147378" y="478046"/>
                  </a:lnTo>
                  <a:lnTo>
                    <a:pt x="172025" y="517850"/>
                  </a:lnTo>
                  <a:lnTo>
                    <a:pt x="198203" y="556284"/>
                  </a:lnTo>
                  <a:lnTo>
                    <a:pt x="225855" y="593325"/>
                  </a:lnTo>
                  <a:lnTo>
                    <a:pt x="254922" y="628950"/>
                  </a:lnTo>
                  <a:lnTo>
                    <a:pt x="285347" y="663135"/>
                  </a:lnTo>
                  <a:lnTo>
                    <a:pt x="317072" y="695857"/>
                  </a:lnTo>
                  <a:lnTo>
                    <a:pt x="350039" y="727092"/>
                  </a:lnTo>
                  <a:lnTo>
                    <a:pt x="384189" y="756817"/>
                  </a:lnTo>
                  <a:lnTo>
                    <a:pt x="419466" y="785008"/>
                  </a:lnTo>
                  <a:lnTo>
                    <a:pt x="455810" y="811642"/>
                  </a:lnTo>
                  <a:lnTo>
                    <a:pt x="493164" y="836696"/>
                  </a:lnTo>
                  <a:lnTo>
                    <a:pt x="531471" y="860146"/>
                  </a:lnTo>
                  <a:lnTo>
                    <a:pt x="570672" y="881969"/>
                  </a:lnTo>
                  <a:lnTo>
                    <a:pt x="610708" y="902141"/>
                  </a:lnTo>
                  <a:lnTo>
                    <a:pt x="651524" y="920639"/>
                  </a:lnTo>
                  <a:lnTo>
                    <a:pt x="693059" y="937439"/>
                  </a:lnTo>
                  <a:lnTo>
                    <a:pt x="735257" y="952518"/>
                  </a:lnTo>
                  <a:lnTo>
                    <a:pt x="778060" y="965852"/>
                  </a:lnTo>
                  <a:lnTo>
                    <a:pt x="821409" y="977419"/>
                  </a:lnTo>
                  <a:lnTo>
                    <a:pt x="865247" y="987194"/>
                  </a:lnTo>
                  <a:lnTo>
                    <a:pt x="909515" y="995154"/>
                  </a:lnTo>
                  <a:lnTo>
                    <a:pt x="954156" y="1001276"/>
                  </a:lnTo>
                  <a:lnTo>
                    <a:pt x="999112" y="1005537"/>
                  </a:lnTo>
                  <a:lnTo>
                    <a:pt x="1044325" y="1007912"/>
                  </a:lnTo>
                  <a:lnTo>
                    <a:pt x="1089736" y="1008379"/>
                  </a:lnTo>
                  <a:lnTo>
                    <a:pt x="1135289" y="1006914"/>
                  </a:lnTo>
                  <a:lnTo>
                    <a:pt x="1180925" y="1003493"/>
                  </a:lnTo>
                  <a:lnTo>
                    <a:pt x="1226586" y="998093"/>
                  </a:lnTo>
                  <a:lnTo>
                    <a:pt x="1272214" y="990691"/>
                  </a:lnTo>
                  <a:lnTo>
                    <a:pt x="1284774" y="988091"/>
                  </a:lnTo>
                  <a:lnTo>
                    <a:pt x="1078335" y="988091"/>
                  </a:lnTo>
                  <a:lnTo>
                    <a:pt x="1032590" y="987111"/>
                  </a:lnTo>
                  <a:lnTo>
                    <a:pt x="987067" y="984160"/>
                  </a:lnTo>
                  <a:lnTo>
                    <a:pt x="941829" y="979262"/>
                  </a:lnTo>
                  <a:lnTo>
                    <a:pt x="896936" y="972443"/>
                  </a:lnTo>
                  <a:lnTo>
                    <a:pt x="852452" y="963728"/>
                  </a:lnTo>
                  <a:lnTo>
                    <a:pt x="808437" y="953141"/>
                  </a:lnTo>
                  <a:lnTo>
                    <a:pt x="764954" y="940707"/>
                  </a:lnTo>
                  <a:lnTo>
                    <a:pt x="722064" y="926452"/>
                  </a:lnTo>
                  <a:lnTo>
                    <a:pt x="679828" y="910401"/>
                  </a:lnTo>
                  <a:lnTo>
                    <a:pt x="638309" y="892578"/>
                  </a:lnTo>
                  <a:lnTo>
                    <a:pt x="597569" y="873008"/>
                  </a:lnTo>
                  <a:lnTo>
                    <a:pt x="557668" y="851716"/>
                  </a:lnTo>
                  <a:lnTo>
                    <a:pt x="518669" y="828728"/>
                  </a:lnTo>
                  <a:lnTo>
                    <a:pt x="480633" y="804068"/>
                  </a:lnTo>
                  <a:lnTo>
                    <a:pt x="443623" y="777761"/>
                  </a:lnTo>
                  <a:lnTo>
                    <a:pt x="407699" y="749832"/>
                  </a:lnTo>
                  <a:lnTo>
                    <a:pt x="372924" y="720307"/>
                  </a:lnTo>
                  <a:lnTo>
                    <a:pt x="339359" y="689209"/>
                  </a:lnTo>
                  <a:lnTo>
                    <a:pt x="307067" y="656565"/>
                  </a:lnTo>
                  <a:lnTo>
                    <a:pt x="276108" y="622399"/>
                  </a:lnTo>
                  <a:lnTo>
                    <a:pt x="246544" y="586735"/>
                  </a:lnTo>
                  <a:lnTo>
                    <a:pt x="218438" y="549600"/>
                  </a:lnTo>
                  <a:lnTo>
                    <a:pt x="191851" y="511017"/>
                  </a:lnTo>
                  <a:lnTo>
                    <a:pt x="166844" y="471013"/>
                  </a:lnTo>
                  <a:lnTo>
                    <a:pt x="143480" y="429611"/>
                  </a:lnTo>
                  <a:lnTo>
                    <a:pt x="121820" y="386837"/>
                  </a:lnTo>
                  <a:lnTo>
                    <a:pt x="101926" y="342715"/>
                  </a:lnTo>
                  <a:lnTo>
                    <a:pt x="84040" y="297741"/>
                  </a:lnTo>
                  <a:lnTo>
                    <a:pt x="68351" y="252434"/>
                  </a:lnTo>
                  <a:lnTo>
                    <a:pt x="54832" y="206855"/>
                  </a:lnTo>
                  <a:lnTo>
                    <a:pt x="43460" y="161068"/>
                  </a:lnTo>
                  <a:lnTo>
                    <a:pt x="34208" y="115133"/>
                  </a:lnTo>
                  <a:lnTo>
                    <a:pt x="27053" y="69112"/>
                  </a:lnTo>
                  <a:lnTo>
                    <a:pt x="21969" y="23066"/>
                  </a:lnTo>
                  <a:lnTo>
                    <a:pt x="20446" y="0"/>
                  </a:lnTo>
                  <a:close/>
                </a:path>
                <a:path w="2153284" h="1008380">
                  <a:moveTo>
                    <a:pt x="2153055" y="0"/>
                  </a:moveTo>
                  <a:lnTo>
                    <a:pt x="2132560" y="0"/>
                  </a:lnTo>
                  <a:lnTo>
                    <a:pt x="2131332" y="18945"/>
                  </a:lnTo>
                  <a:lnTo>
                    <a:pt x="2126434" y="64184"/>
                  </a:lnTo>
                  <a:lnTo>
                    <a:pt x="2119614" y="109076"/>
                  </a:lnTo>
                  <a:lnTo>
                    <a:pt x="2110898" y="153560"/>
                  </a:lnTo>
                  <a:lnTo>
                    <a:pt x="2100311" y="197575"/>
                  </a:lnTo>
                  <a:lnTo>
                    <a:pt x="2087877" y="241058"/>
                  </a:lnTo>
                  <a:lnTo>
                    <a:pt x="2073622" y="283948"/>
                  </a:lnTo>
                  <a:lnTo>
                    <a:pt x="2057570" y="326183"/>
                  </a:lnTo>
                  <a:lnTo>
                    <a:pt x="2039747" y="367702"/>
                  </a:lnTo>
                  <a:lnTo>
                    <a:pt x="2020177" y="408442"/>
                  </a:lnTo>
                  <a:lnTo>
                    <a:pt x="1998885" y="448343"/>
                  </a:lnTo>
                  <a:lnTo>
                    <a:pt x="1975897" y="487342"/>
                  </a:lnTo>
                  <a:lnTo>
                    <a:pt x="1951236" y="525377"/>
                  </a:lnTo>
                  <a:lnTo>
                    <a:pt x="1924929" y="562387"/>
                  </a:lnTo>
                  <a:lnTo>
                    <a:pt x="1897001" y="598310"/>
                  </a:lnTo>
                  <a:lnTo>
                    <a:pt x="1867475" y="633085"/>
                  </a:lnTo>
                  <a:lnTo>
                    <a:pt x="1836378" y="666649"/>
                  </a:lnTo>
                  <a:lnTo>
                    <a:pt x="1803733" y="698942"/>
                  </a:lnTo>
                  <a:lnTo>
                    <a:pt x="1769567" y="729900"/>
                  </a:lnTo>
                  <a:lnTo>
                    <a:pt x="1733903" y="759463"/>
                  </a:lnTo>
                  <a:lnTo>
                    <a:pt x="1696768" y="787569"/>
                  </a:lnTo>
                  <a:lnTo>
                    <a:pt x="1658185" y="814156"/>
                  </a:lnTo>
                  <a:lnTo>
                    <a:pt x="1618181" y="839163"/>
                  </a:lnTo>
                  <a:lnTo>
                    <a:pt x="1576779" y="862527"/>
                  </a:lnTo>
                  <a:lnTo>
                    <a:pt x="1534005" y="884187"/>
                  </a:lnTo>
                  <a:lnTo>
                    <a:pt x="1489883" y="904081"/>
                  </a:lnTo>
                  <a:lnTo>
                    <a:pt x="1444911" y="921966"/>
                  </a:lnTo>
                  <a:lnTo>
                    <a:pt x="1399606" y="937656"/>
                  </a:lnTo>
                  <a:lnTo>
                    <a:pt x="1354029" y="951174"/>
                  </a:lnTo>
                  <a:lnTo>
                    <a:pt x="1308244" y="962547"/>
                  </a:lnTo>
                  <a:lnTo>
                    <a:pt x="1262310" y="971798"/>
                  </a:lnTo>
                  <a:lnTo>
                    <a:pt x="1216291" y="978953"/>
                  </a:lnTo>
                  <a:lnTo>
                    <a:pt x="1170248" y="984037"/>
                  </a:lnTo>
                  <a:lnTo>
                    <a:pt x="1124242" y="987074"/>
                  </a:lnTo>
                  <a:lnTo>
                    <a:pt x="1078335" y="988091"/>
                  </a:lnTo>
                  <a:lnTo>
                    <a:pt x="1284774" y="988091"/>
                  </a:lnTo>
                  <a:lnTo>
                    <a:pt x="1363139" y="969786"/>
                  </a:lnTo>
                  <a:lnTo>
                    <a:pt x="1408321" y="956237"/>
                  </a:lnTo>
                  <a:lnTo>
                    <a:pt x="1453239" y="940591"/>
                  </a:lnTo>
                  <a:lnTo>
                    <a:pt x="1497834" y="922826"/>
                  </a:lnTo>
                  <a:lnTo>
                    <a:pt x="1541603" y="903121"/>
                  </a:lnTo>
                  <a:lnTo>
                    <a:pt x="1584074" y="881711"/>
                  </a:lnTo>
                  <a:lnTo>
                    <a:pt x="1625221" y="858653"/>
                  </a:lnTo>
                  <a:lnTo>
                    <a:pt x="1665023" y="834006"/>
                  </a:lnTo>
                  <a:lnTo>
                    <a:pt x="1703456" y="807827"/>
                  </a:lnTo>
                  <a:lnTo>
                    <a:pt x="1740496" y="780175"/>
                  </a:lnTo>
                  <a:lnTo>
                    <a:pt x="1776119" y="751107"/>
                  </a:lnTo>
                  <a:lnTo>
                    <a:pt x="1810303" y="720681"/>
                  </a:lnTo>
                  <a:lnTo>
                    <a:pt x="1843023" y="688955"/>
                  </a:lnTo>
                  <a:lnTo>
                    <a:pt x="1874257" y="655987"/>
                  </a:lnTo>
                  <a:lnTo>
                    <a:pt x="1903981" y="621836"/>
                  </a:lnTo>
                  <a:lnTo>
                    <a:pt x="1932171" y="586558"/>
                  </a:lnTo>
                  <a:lnTo>
                    <a:pt x="1958805" y="550213"/>
                  </a:lnTo>
                  <a:lnTo>
                    <a:pt x="1983858" y="512857"/>
                  </a:lnTo>
                  <a:lnTo>
                    <a:pt x="2007307" y="474549"/>
                  </a:lnTo>
                  <a:lnTo>
                    <a:pt x="2029129" y="435347"/>
                  </a:lnTo>
                  <a:lnTo>
                    <a:pt x="2049300" y="395309"/>
                  </a:lnTo>
                  <a:lnTo>
                    <a:pt x="2067797" y="354493"/>
                  </a:lnTo>
                  <a:lnTo>
                    <a:pt x="2084597" y="312956"/>
                  </a:lnTo>
                  <a:lnTo>
                    <a:pt x="2099675" y="270757"/>
                  </a:lnTo>
                  <a:lnTo>
                    <a:pt x="2113010" y="227954"/>
                  </a:lnTo>
                  <a:lnTo>
                    <a:pt x="2124576" y="184604"/>
                  </a:lnTo>
                  <a:lnTo>
                    <a:pt x="2134351" y="140766"/>
                  </a:lnTo>
                  <a:lnTo>
                    <a:pt x="2142311" y="96497"/>
                  </a:lnTo>
                  <a:lnTo>
                    <a:pt x="2148433" y="51855"/>
                  </a:lnTo>
                  <a:lnTo>
                    <a:pt x="2152693" y="6899"/>
                  </a:lnTo>
                  <a:lnTo>
                    <a:pt x="2153055" y="0"/>
                  </a:lnTo>
                  <a:close/>
                </a:path>
              </a:pathLst>
            </a:custGeom>
            <a:solidFill>
              <a:srgbClr val="7EC3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829173" y="0"/>
              <a:ext cx="1769745" cy="812800"/>
            </a:xfrm>
            <a:custGeom>
              <a:avLst/>
              <a:gdLst/>
              <a:ahLst/>
              <a:cxnLst/>
              <a:rect l="l" t="t" r="r" b="b"/>
              <a:pathLst>
                <a:path w="1769744" h="812800">
                  <a:moveTo>
                    <a:pt x="1769602" y="0"/>
                  </a:moveTo>
                  <a:lnTo>
                    <a:pt x="0" y="0"/>
                  </a:lnTo>
                  <a:lnTo>
                    <a:pt x="4418" y="41419"/>
                  </a:lnTo>
                  <a:lnTo>
                    <a:pt x="11864" y="87751"/>
                  </a:lnTo>
                  <a:lnTo>
                    <a:pt x="21846" y="133972"/>
                  </a:lnTo>
                  <a:lnTo>
                    <a:pt x="34401" y="179995"/>
                  </a:lnTo>
                  <a:lnTo>
                    <a:pt x="49565" y="225730"/>
                  </a:lnTo>
                  <a:lnTo>
                    <a:pt x="67372" y="271089"/>
                  </a:lnTo>
                  <a:lnTo>
                    <a:pt x="87605" y="315437"/>
                  </a:lnTo>
                  <a:lnTo>
                    <a:pt x="109944" y="358144"/>
                  </a:lnTo>
                  <a:lnTo>
                    <a:pt x="134303" y="399173"/>
                  </a:lnTo>
                  <a:lnTo>
                    <a:pt x="160592" y="438488"/>
                  </a:lnTo>
                  <a:lnTo>
                    <a:pt x="188722" y="476055"/>
                  </a:lnTo>
                  <a:lnTo>
                    <a:pt x="218606" y="511835"/>
                  </a:lnTo>
                  <a:lnTo>
                    <a:pt x="250154" y="545795"/>
                  </a:lnTo>
                  <a:lnTo>
                    <a:pt x="283278" y="577898"/>
                  </a:lnTo>
                  <a:lnTo>
                    <a:pt x="317890" y="608109"/>
                  </a:lnTo>
                  <a:lnTo>
                    <a:pt x="353900" y="636390"/>
                  </a:lnTo>
                  <a:lnTo>
                    <a:pt x="391220" y="662707"/>
                  </a:lnTo>
                  <a:lnTo>
                    <a:pt x="429762" y="687024"/>
                  </a:lnTo>
                  <a:lnTo>
                    <a:pt x="469438" y="709305"/>
                  </a:lnTo>
                  <a:lnTo>
                    <a:pt x="510157" y="729514"/>
                  </a:lnTo>
                  <a:lnTo>
                    <a:pt x="551833" y="747615"/>
                  </a:lnTo>
                  <a:lnTo>
                    <a:pt x="594376" y="763572"/>
                  </a:lnTo>
                  <a:lnTo>
                    <a:pt x="637697" y="777350"/>
                  </a:lnTo>
                  <a:lnTo>
                    <a:pt x="681709" y="788913"/>
                  </a:lnTo>
                  <a:lnTo>
                    <a:pt x="726323" y="798224"/>
                  </a:lnTo>
                  <a:lnTo>
                    <a:pt x="771449" y="805248"/>
                  </a:lnTo>
                  <a:lnTo>
                    <a:pt x="817000" y="809949"/>
                  </a:lnTo>
                  <a:lnTo>
                    <a:pt x="862887" y="812292"/>
                  </a:lnTo>
                  <a:lnTo>
                    <a:pt x="909021" y="812240"/>
                  </a:lnTo>
                  <a:lnTo>
                    <a:pt x="955313" y="809757"/>
                  </a:lnTo>
                  <a:lnTo>
                    <a:pt x="1001676" y="804808"/>
                  </a:lnTo>
                  <a:lnTo>
                    <a:pt x="1048020" y="797357"/>
                  </a:lnTo>
                  <a:lnTo>
                    <a:pt x="1094258" y="787368"/>
                  </a:lnTo>
                  <a:lnTo>
                    <a:pt x="1140299" y="774805"/>
                  </a:lnTo>
                  <a:lnTo>
                    <a:pt x="1186057" y="759633"/>
                  </a:lnTo>
                  <a:lnTo>
                    <a:pt x="1231442" y="741814"/>
                  </a:lnTo>
                  <a:lnTo>
                    <a:pt x="1275779" y="721588"/>
                  </a:lnTo>
                  <a:lnTo>
                    <a:pt x="1318477" y="699253"/>
                  </a:lnTo>
                  <a:lnTo>
                    <a:pt x="1359499" y="674898"/>
                  </a:lnTo>
                  <a:lnTo>
                    <a:pt x="1398810" y="648611"/>
                  </a:lnTo>
                  <a:lnTo>
                    <a:pt x="1436375" y="620482"/>
                  </a:lnTo>
                  <a:lnTo>
                    <a:pt x="1472156" y="590599"/>
                  </a:lnTo>
                  <a:lnTo>
                    <a:pt x="1506117" y="559051"/>
                  </a:lnTo>
                  <a:lnTo>
                    <a:pt x="1538224" y="525927"/>
                  </a:lnTo>
                  <a:lnTo>
                    <a:pt x="1568439" y="491314"/>
                  </a:lnTo>
                  <a:lnTo>
                    <a:pt x="1596727" y="455302"/>
                  </a:lnTo>
                  <a:lnTo>
                    <a:pt x="1623053" y="417980"/>
                  </a:lnTo>
                  <a:lnTo>
                    <a:pt x="1647378" y="379436"/>
                  </a:lnTo>
                  <a:lnTo>
                    <a:pt x="1669669" y="339758"/>
                  </a:lnTo>
                  <a:lnTo>
                    <a:pt x="1689889" y="299036"/>
                  </a:lnTo>
                  <a:lnTo>
                    <a:pt x="1708001" y="257359"/>
                  </a:lnTo>
                  <a:lnTo>
                    <a:pt x="1723971" y="214814"/>
                  </a:lnTo>
                  <a:lnTo>
                    <a:pt x="1737761" y="171490"/>
                  </a:lnTo>
                  <a:lnTo>
                    <a:pt x="1749336" y="127477"/>
                  </a:lnTo>
                  <a:lnTo>
                    <a:pt x="1758660" y="82862"/>
                  </a:lnTo>
                  <a:lnTo>
                    <a:pt x="1765697" y="37735"/>
                  </a:lnTo>
                  <a:lnTo>
                    <a:pt x="1769602" y="0"/>
                  </a:lnTo>
                  <a:close/>
                </a:path>
              </a:pathLst>
            </a:custGeom>
            <a:solidFill>
              <a:srgbClr val="00B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3685961" y="1959125"/>
            <a:ext cx="1060450" cy="1060450"/>
          </a:xfrm>
          <a:custGeom>
            <a:avLst/>
            <a:gdLst/>
            <a:ahLst/>
            <a:cxnLst/>
            <a:rect l="l" t="t" r="r" b="b"/>
            <a:pathLst>
              <a:path w="1060450" h="1060450">
                <a:moveTo>
                  <a:pt x="529958" y="0"/>
                </a:moveTo>
                <a:lnTo>
                  <a:pt x="481719" y="2165"/>
                </a:lnTo>
                <a:lnTo>
                  <a:pt x="434695" y="8537"/>
                </a:lnTo>
                <a:lnTo>
                  <a:pt x="389071" y="18928"/>
                </a:lnTo>
                <a:lnTo>
                  <a:pt x="345035" y="33152"/>
                </a:lnTo>
                <a:lnTo>
                  <a:pt x="302773" y="51021"/>
                </a:lnTo>
                <a:lnTo>
                  <a:pt x="262474" y="72349"/>
                </a:lnTo>
                <a:lnTo>
                  <a:pt x="224323" y="96947"/>
                </a:lnTo>
                <a:lnTo>
                  <a:pt x="188509" y="124630"/>
                </a:lnTo>
                <a:lnTo>
                  <a:pt x="155217" y="155209"/>
                </a:lnTo>
                <a:lnTo>
                  <a:pt x="124636" y="188499"/>
                </a:lnTo>
                <a:lnTo>
                  <a:pt x="96952" y="224312"/>
                </a:lnTo>
                <a:lnTo>
                  <a:pt x="72352" y="262461"/>
                </a:lnTo>
                <a:lnTo>
                  <a:pt x="51024" y="302758"/>
                </a:lnTo>
                <a:lnTo>
                  <a:pt x="33154" y="345017"/>
                </a:lnTo>
                <a:lnTo>
                  <a:pt x="18929" y="389052"/>
                </a:lnTo>
                <a:lnTo>
                  <a:pt x="8538" y="434674"/>
                </a:lnTo>
                <a:lnTo>
                  <a:pt x="2165" y="481696"/>
                </a:lnTo>
                <a:lnTo>
                  <a:pt x="0" y="529932"/>
                </a:lnTo>
                <a:lnTo>
                  <a:pt x="2165" y="578169"/>
                </a:lnTo>
                <a:lnTo>
                  <a:pt x="8538" y="625192"/>
                </a:lnTo>
                <a:lnTo>
                  <a:pt x="18929" y="670815"/>
                </a:lnTo>
                <a:lnTo>
                  <a:pt x="33154" y="714851"/>
                </a:lnTo>
                <a:lnTo>
                  <a:pt x="51024" y="757112"/>
                </a:lnTo>
                <a:lnTo>
                  <a:pt x="72352" y="797411"/>
                </a:lnTo>
                <a:lnTo>
                  <a:pt x="96952" y="835561"/>
                </a:lnTo>
                <a:lnTo>
                  <a:pt x="124636" y="871376"/>
                </a:lnTo>
                <a:lnTo>
                  <a:pt x="155217" y="904668"/>
                </a:lnTo>
                <a:lnTo>
                  <a:pt x="188509" y="935250"/>
                </a:lnTo>
                <a:lnTo>
                  <a:pt x="224323" y="962935"/>
                </a:lnTo>
                <a:lnTo>
                  <a:pt x="262474" y="987535"/>
                </a:lnTo>
                <a:lnTo>
                  <a:pt x="302773" y="1008864"/>
                </a:lnTo>
                <a:lnTo>
                  <a:pt x="345035" y="1026735"/>
                </a:lnTo>
                <a:lnTo>
                  <a:pt x="389071" y="1040960"/>
                </a:lnTo>
                <a:lnTo>
                  <a:pt x="434695" y="1051352"/>
                </a:lnTo>
                <a:lnTo>
                  <a:pt x="481719" y="1057725"/>
                </a:lnTo>
                <a:lnTo>
                  <a:pt x="529958" y="1059891"/>
                </a:lnTo>
                <a:lnTo>
                  <a:pt x="578190" y="1057725"/>
                </a:lnTo>
                <a:lnTo>
                  <a:pt x="625210" y="1051352"/>
                </a:lnTo>
                <a:lnTo>
                  <a:pt x="670829" y="1040960"/>
                </a:lnTo>
                <a:lnTo>
                  <a:pt x="714861" y="1026735"/>
                </a:lnTo>
                <a:lnTo>
                  <a:pt x="757119" y="1008864"/>
                </a:lnTo>
                <a:lnTo>
                  <a:pt x="797415" y="987535"/>
                </a:lnTo>
                <a:lnTo>
                  <a:pt x="835563" y="962935"/>
                </a:lnTo>
                <a:lnTo>
                  <a:pt x="871375" y="935250"/>
                </a:lnTo>
                <a:lnTo>
                  <a:pt x="904665" y="904668"/>
                </a:lnTo>
                <a:lnTo>
                  <a:pt x="935245" y="871376"/>
                </a:lnTo>
                <a:lnTo>
                  <a:pt x="962928" y="835561"/>
                </a:lnTo>
                <a:lnTo>
                  <a:pt x="987527" y="797411"/>
                </a:lnTo>
                <a:lnTo>
                  <a:pt x="1008854" y="757112"/>
                </a:lnTo>
                <a:lnTo>
                  <a:pt x="1026724" y="714851"/>
                </a:lnTo>
                <a:lnTo>
                  <a:pt x="1040948" y="670815"/>
                </a:lnTo>
                <a:lnTo>
                  <a:pt x="1051340" y="625192"/>
                </a:lnTo>
                <a:lnTo>
                  <a:pt x="1057712" y="578169"/>
                </a:lnTo>
                <a:lnTo>
                  <a:pt x="1059878" y="529932"/>
                </a:lnTo>
                <a:lnTo>
                  <a:pt x="1057712" y="481696"/>
                </a:lnTo>
                <a:lnTo>
                  <a:pt x="1051340" y="434674"/>
                </a:lnTo>
                <a:lnTo>
                  <a:pt x="1040948" y="389052"/>
                </a:lnTo>
                <a:lnTo>
                  <a:pt x="1026724" y="345017"/>
                </a:lnTo>
                <a:lnTo>
                  <a:pt x="1008854" y="302758"/>
                </a:lnTo>
                <a:lnTo>
                  <a:pt x="987527" y="262461"/>
                </a:lnTo>
                <a:lnTo>
                  <a:pt x="962928" y="224312"/>
                </a:lnTo>
                <a:lnTo>
                  <a:pt x="935245" y="188499"/>
                </a:lnTo>
                <a:lnTo>
                  <a:pt x="904665" y="155209"/>
                </a:lnTo>
                <a:lnTo>
                  <a:pt x="871375" y="124630"/>
                </a:lnTo>
                <a:lnTo>
                  <a:pt x="835563" y="96947"/>
                </a:lnTo>
                <a:lnTo>
                  <a:pt x="797415" y="72349"/>
                </a:lnTo>
                <a:lnTo>
                  <a:pt x="757119" y="51021"/>
                </a:lnTo>
                <a:lnTo>
                  <a:pt x="714861" y="33152"/>
                </a:lnTo>
                <a:lnTo>
                  <a:pt x="670829" y="18928"/>
                </a:lnTo>
                <a:lnTo>
                  <a:pt x="625210" y="8537"/>
                </a:lnTo>
                <a:lnTo>
                  <a:pt x="578190" y="2165"/>
                </a:lnTo>
                <a:lnTo>
                  <a:pt x="529958" y="0"/>
                </a:lnTo>
                <a:close/>
              </a:path>
            </a:pathLst>
          </a:custGeom>
          <a:solidFill>
            <a:srgbClr val="7EC3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79524" y="4918075"/>
            <a:ext cx="5049520" cy="34624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l-GR" sz="1900" b="1" dirty="0">
                <a:solidFill>
                  <a:srgbClr val="134F8C"/>
                </a:solidFill>
                <a:latin typeface="Century Gothic"/>
                <a:cs typeface="Century Gothic"/>
              </a:rPr>
              <a:t>Υπουργείο Περιβάλλοντος και Ενέργειας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E4A889-6C01-FB26-82C9-C28E57F09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9413875"/>
            <a:ext cx="7442200" cy="825500"/>
          </a:xfrm>
          <a:prstGeom prst="rect">
            <a:avLst/>
          </a:prstGeom>
        </p:spPr>
      </p:pic>
      <p:sp>
        <p:nvSpPr>
          <p:cNvPr id="2" name="object 10">
            <a:extLst>
              <a:ext uri="{FF2B5EF4-FFF2-40B4-BE49-F238E27FC236}">
                <a16:creationId xmlns:a16="http://schemas.microsoft.com/office/drawing/2014/main" id="{C71BB679-3B18-3A39-114C-E79806A85EFD}"/>
              </a:ext>
            </a:extLst>
          </p:cNvPr>
          <p:cNvSpPr txBox="1"/>
          <p:nvPr/>
        </p:nvSpPr>
        <p:spPr>
          <a:xfrm>
            <a:off x="11432116" y="5766314"/>
            <a:ext cx="3269704" cy="117468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lang="el-GR" sz="1600" dirty="0">
                <a:solidFill>
                  <a:srgbClr val="144E8C"/>
                </a:solidFill>
                <a:latin typeface="Century Gothic"/>
                <a:cs typeface="Century Gothic"/>
              </a:rPr>
              <a:t>Χρηματοδότηση ΕΕ</a:t>
            </a:r>
            <a:r>
              <a:rPr lang="el-GR" sz="1600" spc="-10" dirty="0">
                <a:solidFill>
                  <a:srgbClr val="144E8C"/>
                </a:solidFill>
                <a:latin typeface="Century Gothic"/>
                <a:cs typeface="Century Gothic"/>
              </a:rPr>
              <a:t>:</a:t>
            </a:r>
            <a:endParaRPr lang="el-GR" sz="16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lang="el-GR" sz="1600" b="1" i="1" dirty="0">
                <a:solidFill>
                  <a:srgbClr val="144E8C"/>
                </a:solidFill>
                <a:latin typeface="Century Gothic" panose="020B0502020202020204" pitchFamily="34" charset="0"/>
                <a:cs typeface="CenturyGothic-BoldItalic"/>
              </a:rPr>
              <a:t>(αναγράφεται το ποσό ενίσχυσης από το Ταμείο Ανάκαμψης και Ανθεκτικότητας)</a:t>
            </a:r>
            <a:endParaRPr lang="el-GR" sz="1600" dirty="0">
              <a:latin typeface="Century Gothic" panose="020B0502020202020204" pitchFamily="34" charset="0"/>
              <a:cs typeface="CenturyGothic-BoldItal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60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Century Gothic</vt:lpstr>
      <vt:lpstr>CenturyGothic-BoldItalic</vt:lpstr>
      <vt:lpstr>Office Theme</vt:lpstr>
      <vt:lpstr>Produc-eGreen Τίτλος Επένδυσης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GGEKResearch_Greece2_0_MinHealth_Board_CMYK</dc:title>
  <cp:lastModifiedBy>Chrysa Tsaka</cp:lastModifiedBy>
  <cp:revision>17</cp:revision>
  <dcterms:created xsi:type="dcterms:W3CDTF">2023-12-14T09:38:01Z</dcterms:created>
  <dcterms:modified xsi:type="dcterms:W3CDTF">2024-06-05T07:29:21Z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2023-12-14T00:00:00Z</vt:filetime>
  </property>
  <property fmtid="{D5CDD505-2E9C-101B-9397-08002B2CF9AE}" pid="3" name="Creator">
    <vt:lpwstr>Adobe Illustrator 28.0 (Macintosh)</vt:lpwstr>
  </property>
  <property fmtid="{D5CDD505-2E9C-101B-9397-08002B2CF9AE}" pid="4" name="LastSaved">
    <vt:filetime>2023-12-14T00:00:00Z</vt:filetime>
  </property>
  <property fmtid="{D5CDD505-2E9C-101B-9397-08002B2CF9AE}" pid="5" name="Producer">
    <vt:lpwstr>Adobe PDF library 17.00</vt:lpwstr>
  </property>
</Properties>
</file>